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19" r:id="rId3"/>
    <p:sldId id="324" r:id="rId4"/>
    <p:sldId id="325" r:id="rId5"/>
    <p:sldId id="328" r:id="rId6"/>
    <p:sldId id="329" r:id="rId7"/>
    <p:sldId id="259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07/06/66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07/06/66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กำหนดโครงการ กิจการ หรือการดำเนินการ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ซึ่ง</a:t>
            </a:r>
            <a:r>
              <a:rPr lang="th-TH" altLang="en-US" sz="3400" dirty="0" smtClean="0">
                <a:solidFill>
                  <a:prstClr val="black"/>
                </a:solidFill>
              </a:rPr>
              <a:t>ต้องจัดทำรายงานการประเมินผลกระทบสิ่งแวดล้อม และหลักเกณฑ์ วิธีการ และเงื่อนไขในการจัดทำ</a:t>
            </a:r>
            <a:r>
              <a:rPr lang="th-TH" altLang="en-US" sz="3400" dirty="0" smtClean="0">
                <a:solidFill>
                  <a:prstClr val="black"/>
                </a:solidFill>
              </a:rPr>
              <a:t>รายงาน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การ</a:t>
            </a:r>
            <a:r>
              <a:rPr lang="th-TH" altLang="en-US" sz="3400" dirty="0" smtClean="0">
                <a:solidFill>
                  <a:prstClr val="black"/>
                </a:solidFill>
              </a:rPr>
              <a:t>ประเมินผลกระทบสิ่งแวดล้อม (ฉบับที่ 7) พ.ศ. 2566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6 </a:t>
            </a:r>
            <a:r>
              <a:rPr lang="th-TH" altLang="en-US" sz="3400" dirty="0" smtClean="0">
                <a:solidFill>
                  <a:prstClr val="black"/>
                </a:solidFill>
              </a:rPr>
              <a:t>มิถุนายน 2566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ประกาศนี้ให้ใช้บังคับนับแต่วันถัดจากวันประกาศในราชกิจจา</a:t>
            </a:r>
            <a:r>
              <a:rPr lang="th-TH" dirty="0" err="1" smtClean="0">
                <a:latin typeface="Cordia New" pitchFamily="34" charset="-34"/>
              </a:rPr>
              <a:t>นุเบกษา</a:t>
            </a:r>
            <a:r>
              <a:rPr lang="th-TH" dirty="0" smtClean="0">
                <a:latin typeface="Cordia New" pitchFamily="34" charset="-34"/>
              </a:rPr>
              <a:t>เป็นต้น</a:t>
            </a:r>
            <a:r>
              <a:rPr lang="th-TH" dirty="0" smtClean="0"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ให้เพิ่มความต่อไปนี้เป็นบทนิยามต่อจากบทนิยามคำว่า “การพัฒนาชุมชนและการจัดที่ดิน” ในข้อ 2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 ซึ่งแก้ไขเพิ่มเติมโดยประกาศกระทรวงทรัพยากรธรรมชาติและสิ่งแวดล้อม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2) พ.ศ. 2562 ลงวันที่ 28 พฤศจิกายน พ.ศ. 2562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		““กำแพงติดแนวชายฝั่งทะเล” หมายความว่า กำแพงป้องกันคลื่นริมชายหาด หรือเขื่อนป้องกันตลิ่งริมทะเล ซึ่งผ่านการพิจารณาตามขั้นตอนการกลั่นกรองโครงการ และได้รับความเห็นชอบตามกฎหมายว่าด้วยการส่งเสริมการบริหารจัดการทรัพยากรทางทะเลและชายฝั่ง”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““</a:t>
            </a:r>
            <a:r>
              <a:rPr lang="th-TH" dirty="0" smtClean="0">
                <a:latin typeface="Cordia New" pitchFamily="34" charset="-34"/>
              </a:rPr>
              <a:t>แนวชายฝั่งทะเล” หมายความว่า แนวที่น้ำทะเลขึ้นสูงสุดตามปกติทางธรรมชาติ</a:t>
            </a:r>
            <a:r>
              <a:rPr lang="th-TH" dirty="0" smtClean="0">
                <a:latin typeface="Cordia New" pitchFamily="34" charset="-34"/>
              </a:rPr>
              <a:t>”</a:t>
            </a:r>
          </a:p>
          <a:p>
            <a:pPr marL="538163" indent="-363538">
              <a:buFont typeface="Wingdings" pitchFamily="2" charset="2"/>
              <a:buChar char="q"/>
            </a:pP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ให้ยกเลิกความในลำดับที่ 25 ของเอกสารท้ายประกาศ 4 โครงการ กิจการ หรือการดำเนินการ ซึ่งต้องจัดทำรายงานการประเมินผลกระทบสิ่งแวดล้อม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 และให้ใช้ความต่อไปนี้</a:t>
            </a:r>
            <a:r>
              <a:rPr lang="th-TH" dirty="0" smtClean="0">
                <a:latin typeface="Cordia New" pitchFamily="34" charset="-34"/>
              </a:rPr>
              <a:t>แทน</a:t>
            </a:r>
          </a:p>
          <a:p>
            <a:pPr marL="631825" indent="-457200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เอกสารท้ายประกาศ 4 โครงการ กิจการ หรือการดำเนินการ ซึ่งต้องจัดทำรายงานการประเมินผลกระทบ</a:t>
            </a:r>
            <a:r>
              <a:rPr lang="th-TH" dirty="0" smtClean="0">
                <a:latin typeface="Cordia New" pitchFamily="34" charset="-34"/>
              </a:rPr>
              <a:t>สิ่งแวดล้อม</a:t>
            </a:r>
          </a:p>
          <a:p>
            <a:pPr marL="631825" indent="-457200"/>
            <a:endParaRPr lang="th-TH" dirty="0" smtClean="0">
              <a:latin typeface="Cordia New" pitchFamily="34" charset="-34"/>
            </a:endParaRPr>
          </a:p>
          <a:p>
            <a:pPr marL="631825" indent="-457200"/>
            <a:endParaRPr lang="th-TH" dirty="0" smtClean="0">
              <a:latin typeface="Cordia New" pitchFamily="34" charset="-34"/>
            </a:endParaRPr>
          </a:p>
          <a:p>
            <a:pPr marL="631825" indent="-457200"/>
            <a:endParaRPr lang="th-TH" dirty="0" smtClean="0">
              <a:latin typeface="Cordia New" pitchFamily="34" charset="-34"/>
            </a:endParaRPr>
          </a:p>
          <a:p>
            <a:pPr marL="631825" indent="-457200"/>
            <a:endParaRPr lang="th-TH" dirty="0" smtClean="0">
              <a:latin typeface="Cordia New" pitchFamily="34" charset="-34"/>
            </a:endParaRPr>
          </a:p>
          <a:p>
            <a:pPr marL="631825" indent="-457200"/>
            <a:endParaRPr lang="th-TH" dirty="0" smtClean="0">
              <a:latin typeface="Cordia New" pitchFamily="34" charset="-34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12864" t="35890" r="31058" b="38037"/>
          <a:stretch>
            <a:fillRect/>
          </a:stretch>
        </p:blipFill>
        <p:spPr bwMode="auto">
          <a:xfrm>
            <a:off x="980257" y="4530969"/>
            <a:ext cx="7239000" cy="1893277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  <p:extLst>
      <p:ext uri="{BB962C8B-B14F-4D97-AF65-F5344CB8AC3E}">
        <p14:creationId xmlns="" xmlns:p14="http://schemas.microsoft.com/office/powerpoint/2010/main" val="261772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ให้ยกเลิกความในลำดับที่ 25 ของเอกสารท้ายประกาศ 6 ขั้นตอนในการเสนอรายงานการประเมินผลกระทบสิ่งแวดล้อม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พ.ศ.2561 และให้ใช้ความต่อไปนี้</a:t>
            </a:r>
            <a:r>
              <a:rPr lang="th-TH" dirty="0" smtClean="0">
                <a:latin typeface="Cordia New" pitchFamily="34" charset="-34"/>
              </a:rPr>
              <a:t>แทน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เอกสารท้ายประกาศ 6 ขั้นตอนในการเสนอรายงานการประเมินผลกระทบ</a:t>
            </a:r>
            <a:r>
              <a:rPr lang="th-TH" dirty="0" smtClean="0">
                <a:latin typeface="Cordia New" pitchFamily="34" charset="-34"/>
              </a:rPr>
              <a:t>สิ่งแวดล้อม</a:t>
            </a:r>
          </a:p>
          <a:p>
            <a:pPr marL="538163" indent="-363538"/>
            <a:endParaRPr lang="th-TH" dirty="0" smtClean="0">
              <a:latin typeface="Cordia New" pitchFamily="34" charset="-34"/>
            </a:endParaRPr>
          </a:p>
          <a:p>
            <a:pPr marL="538163" indent="-363538"/>
            <a:endParaRPr lang="th-TH" dirty="0" smtClean="0">
              <a:latin typeface="Cordia New" pitchFamily="34" charset="-34"/>
            </a:endParaRPr>
          </a:p>
          <a:p>
            <a:pPr marL="538163" indent="-363538"/>
            <a:endParaRPr lang="th-TH" dirty="0" smtClean="0">
              <a:latin typeface="Cordia New" pitchFamily="34" charset="-34"/>
            </a:endParaRPr>
          </a:p>
          <a:p>
            <a:pPr marL="538163" indent="-363538"/>
            <a:endParaRPr lang="th-TH" dirty="0" smtClean="0">
              <a:latin typeface="Cordia New" pitchFamily="34" charset="-34"/>
            </a:endParaRPr>
          </a:p>
          <a:p>
            <a:pPr marL="538163" indent="-363538"/>
            <a:endParaRPr lang="th-TH" dirty="0" smtClean="0">
              <a:latin typeface="Cordia New" pitchFamily="34" charset="-34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2924" t="48964" r="31144" b="25047"/>
          <a:stretch>
            <a:fillRect/>
          </a:stretch>
        </p:blipFill>
        <p:spPr bwMode="auto">
          <a:xfrm>
            <a:off x="1019398" y="4538882"/>
            <a:ext cx="7168712" cy="1873641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  <p:extLst>
      <p:ext uri="{BB962C8B-B14F-4D97-AF65-F5344CB8AC3E}">
        <p14:creationId xmlns="" xmlns:p14="http://schemas.microsoft.com/office/powerpoint/2010/main" val="20101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ประกาศนี้ไม่ให้ใช้บังคับกับโครงการ กิจการ หรือการดำเนินการที่ได้รับจัดสรรงบประมาณรายจ่ายประจาปีงบประมาณ พ.ศ. 2567 โดยผ่านการพิจารณาตามขั้นตอนการกลั่นกรองโครงการซึ่งได้รับความเห็นชอบตามกฎหมายว่าด้วยการส่งเสริมการบริหารจัดการทรัพยากรทางทะเลและชายฝั่งและกรมทรัพยากรทางทะเลและชายฝั่งได้เสนอขอรับจัดสรรงบประมาณรายจ่ายประจำปีงบประมาณ พ.ศ. 2567 ต่อสำนักงบประมาณแล้วก่อนที่ประกาศนี้มีผลใช้บังคับ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01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7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464</Words>
  <Application>Microsoft Office PowerPoint</Application>
  <PresentationFormat>นำเสนอทางหน้าจอ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1_Office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Win_IT</cp:lastModifiedBy>
  <cp:revision>115</cp:revision>
  <dcterms:created xsi:type="dcterms:W3CDTF">2021-09-20T08:12:31Z</dcterms:created>
  <dcterms:modified xsi:type="dcterms:W3CDTF">2023-06-07T10:27:11Z</dcterms:modified>
</cp:coreProperties>
</file>